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63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jpg>
</file>

<file path=ppt/media/image3.jp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EF065-9AF4-DF40-AA2E-F5BC408B86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0FEB2-AD3F-89F7-3479-33A9F3E819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E7FD29-D4CC-8DE2-2981-83522A4AC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C932E-2533-5423-CB1E-88C4497C8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A1683-011D-D4BF-DC73-696F2D8C1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19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963D4-EDC8-EAC1-B4BB-0DE1D8C6C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6F31DA-D70A-CC49-E06C-55DA7EE63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BCA58-BBC8-88D4-75AA-4221176FE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5B526-10DB-74A2-5F7A-7168996F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3248-6ACF-637C-8435-967504B4D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8043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E11663-C625-A8A5-93E4-3A5DEDAB82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D8BC2B-7AEC-FB95-35A0-548A509C5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F85D5-7BC7-3A8B-323C-ABF99C6B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748B9-EF82-A6E9-37C6-60EF81E27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D7CC9-47E3-2D66-AA94-D7416127F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8642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260EA-81FC-B367-5761-4DC020948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49046-C4CA-C221-9742-1BACDA1FA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50437-4A16-70A6-CDD8-E83F67AAE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EB0C95-30FE-1B10-A73B-E3614642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AE7941-7684-1D53-DB50-1AC4F24E5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8071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0C80F-C857-F900-A0C3-9DB9A3F57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800B1E-4F57-0D63-67C8-8A738F66F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29B44-7B71-0670-265A-5D0F5A368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7F4B5-4CE6-9BAA-1EB5-F0CCED184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375FE-7629-A165-08F4-C3DF9F0A6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216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6871B-C42C-2AD9-398C-05EC2D303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176D6-5654-EABD-8137-503B7D5C3E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08071-A42E-B1A2-D4A4-2572D77C6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FD1655-5B03-7803-CD93-7E325754D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C4CC9-C73E-9F27-93B0-2D22F1987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7D580-22CC-9618-58FA-EE8F9CD71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5529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6E89F-824E-FEA0-C0FB-A4DF5FCDB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296857-FA9D-FDAE-F6B1-6539A5D60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231C9-F351-C97F-79D5-D7724CE15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5BE86B-0C6B-F1AB-4A7F-52765A1086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F087E4-D8A4-B92C-6FC7-A08190DB1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CCC44D-1187-CD9C-38D8-82A3A5138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EE7832-CBFE-38B6-CD8F-998281A8E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763B4A-0385-4189-DF47-646C27347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4739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7A711-A010-290A-93AA-3B9B76075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278BBD-8DC1-FD27-D2AC-75D4DA106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CAC94B-B8DE-3998-56D5-BF684FE30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589D86-CA93-96F3-5EA4-C0E41E2B8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0678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9FC8CE-52EE-6793-50C4-4F66758E2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E51CF5-46AF-9C7B-3D7C-26E653D1B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C59088-019B-DDC5-1A3F-17F68BF48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1862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E93CD-B9B1-5424-57AD-D22DF6135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28CFA-F106-9630-169A-297735C6D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7BE544-171E-D300-4DAE-3D2A8E3675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57346-E335-FE99-E033-02688B01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396CF5-E0EE-C137-98C6-09642819B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1F408E-2304-4319-A410-E7C9F4608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1129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301E3-3EB0-D85A-A5FE-9C245FB5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10CCFD-1813-B8F5-EFCC-DCDC53C79D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105AEB-64A8-C0A7-A3E8-B0F95AAB7A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799551-2E39-3F14-B8A4-F092649D9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BC32C-ACDB-B330-480D-F89CB00E5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79F44B-5185-11B9-B9C0-6F8E17025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2370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127196-FD81-21CE-1D0D-05B5E026B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B5F32-D7AC-8623-6DD0-9725CA80B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FC6808-CEF6-C761-28A0-22AC7876C6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783F9-7D80-4EC9-9F05-CCD22921A090}" type="datetimeFigureOut">
              <a:rPr lang="en-IN" smtClean="0"/>
              <a:t>10-12-2025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B4EF2-D46C-89AF-6759-92D9593F2F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D5A00-9DA8-B923-EC5E-D22988F2AE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380CA-80A5-4EDF-B231-8130D088A8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248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6DBDC5-80E4-DA2E-99A1-9D1C8E2E8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353" b="89209" l="9091" r="90634">
                        <a14:foregroundMark x1="39394" y1="29496" x2="39394" y2="29496"/>
                        <a14:foregroundMark x1="39669" y1="28058" x2="41551" y2="27566"/>
                        <a14:foregroundMark x1="45179" y1="27338" x2="45179" y2="27338"/>
                        <a14:foregroundMark x1="48485" y1="35252" x2="48485" y2="35252"/>
                        <a14:foregroundMark x1="55096" y1="35971" x2="55096" y2="35971"/>
                        <a14:foregroundMark x1="54821" y1="43885" x2="54821" y2="43885"/>
                        <a14:foregroundMark x1="57851" y1="38129" x2="57851" y2="38129"/>
                        <a14:foregroundMark x1="54821" y1="26619" x2="54821" y2="26619"/>
                        <a14:foregroundMark x1="54821" y1="48201" x2="54821" y2="48201"/>
                        <a14:foregroundMark x1="66942" y1="41007" x2="66942" y2="41007"/>
                        <a14:foregroundMark x1="66942" y1="41007" x2="66942" y2="41007"/>
                        <a14:foregroundMark x1="69972" y1="36691" x2="69972" y2="36691"/>
                        <a14:foregroundMark x1="77961" y1="43165" x2="77961" y2="43165"/>
                        <a14:foregroundMark x1="80992" y1="38129" x2="80992" y2="38129"/>
                        <a14:foregroundMark x1="80716" y1="43885" x2="80716" y2="43885"/>
                        <a14:foregroundMark x1="80716" y1="47482" x2="80716" y2="47482"/>
                        <a14:foregroundMark x1="80716" y1="47482" x2="80716" y2="47482"/>
                        <a14:foregroundMark x1="80716" y1="28058" x2="80716" y2="28058"/>
                        <a14:foregroundMark x1="84298" y1="33094" x2="84298" y2="33094"/>
                        <a14:foregroundMark x1="84298" y1="33094" x2="84298" y2="33094"/>
                        <a14:foregroundMark x1="88154" y1="41007" x2="88154" y2="41007"/>
                        <a14:foregroundMark x1="90634" y1="38129" x2="90634" y2="38129"/>
                        <a14:foregroundMark x1="90634" y1="38129" x2="90634" y2="38129"/>
                        <a14:foregroundMark x1="74656" y1="36691" x2="74656" y2="36691"/>
                        <a14:foregroundMark x1="74656" y1="36691" x2="74656" y2="36691"/>
                        <a14:foregroundMark x1="41873" y1="69784" x2="41873" y2="69784"/>
                        <a14:foregroundMark x1="42424" y1="72662" x2="42424" y2="72662"/>
                        <a14:foregroundMark x1="42424" y1="72662" x2="42424" y2="72662"/>
                        <a14:foregroundMark x1="44628" y1="69784" x2="44628" y2="69784"/>
                        <a14:foregroundMark x1="44353" y1="73381" x2="44353" y2="73381"/>
                        <a14:foregroundMark x1="44628" y1="76259" x2="44628" y2="76259"/>
                        <a14:foregroundMark x1="49311" y1="66187" x2="49311" y2="66187"/>
                        <a14:foregroundMark x1="49311" y1="66187" x2="49311" y2="66187"/>
                        <a14:foregroundMark x1="49862" y1="74101" x2="49862" y2="74101"/>
                        <a14:foregroundMark x1="52893" y1="59712" x2="52893" y2="59712"/>
                        <a14:foregroundMark x1="55096" y1="74820" x2="55096" y2="74820"/>
                        <a14:foregroundMark x1="60606" y1="39568" x2="60606" y2="39568"/>
                        <a14:foregroundMark x1="60606" y1="39568" x2="60606" y2="39568"/>
                        <a14:foregroundMark x1="56474" y1="61151" x2="56474" y2="61151"/>
                        <a14:foregroundMark x1="59229" y1="64748" x2="59229" y2="64748"/>
                        <a14:foregroundMark x1="59504" y1="58273" x2="59504" y2="58273"/>
                        <a14:foregroundMark x1="59780" y1="74820" x2="59504" y2="75540"/>
                        <a14:foregroundMark x1="62259" y1="78417" x2="62259" y2="78417"/>
                        <a14:foregroundMark x1="62534" y1="71223" x2="62534" y2="71223"/>
                        <a14:foregroundMark x1="68871" y1="71223" x2="68871" y2="71223"/>
                        <a14:foregroundMark x1="76033" y1="70504" x2="76033" y2="70504"/>
                        <a14:foregroundMark x1="76584" y1="78417" x2="76584" y2="78417"/>
                        <a14:foregroundMark x1="81818" y1="70504" x2="81818" y2="70504"/>
                        <a14:foregroundMark x1="88705" y1="67626" x2="88705" y2="67626"/>
                        <a14:foregroundMark x1="90358" y1="64029" x2="90358" y2="64029"/>
                        <a14:foregroundMark x1="41047" y1="69784" x2="41047" y2="69784"/>
                        <a14:foregroundMark x1="40220" y1="69784" x2="40220" y2="69784"/>
                        <a14:foregroundMark x1="39669" y1="72662" x2="39669" y2="72662"/>
                        <a14:foregroundMark x1="41047" y1="79137" x2="41047" y2="79137"/>
                        <a14:foregroundMark x1="9091" y1="21583" x2="9091" y2="21583"/>
                        <a14:foregroundMark x1="77686" y1="64029" x2="77686" y2="64029"/>
                        <a14:backgroundMark x1="42125" y1="35252" x2="43526" y2="44604"/>
                        <a14:backgroundMark x1="41047" y1="28058" x2="42125" y2="35252"/>
                        <a14:backgroundMark x1="65565" y1="38129" x2="65565" y2="38129"/>
                        <a14:backgroundMark x1="41047" y1="73381" x2="41047" y2="733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628"/>
            <a:ext cx="2528236" cy="9681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09E988-3024-9B3C-1504-6CFFE8DB9C9E}"/>
              </a:ext>
            </a:extLst>
          </p:cNvPr>
          <p:cNvSpPr txBox="1"/>
          <p:nvPr/>
        </p:nvSpPr>
        <p:spPr>
          <a:xfrm>
            <a:off x="2707907" y="1054740"/>
            <a:ext cx="67761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Tool For Line Mapping And Visualization Between File Versions</a:t>
            </a: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5261CC6-1D3B-512B-0E9E-8C97E7584D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15"/>
          <a:stretch>
            <a:fillRect/>
          </a:stretch>
        </p:blipFill>
        <p:spPr>
          <a:xfrm>
            <a:off x="6241983" y="2316028"/>
            <a:ext cx="2614863" cy="24419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CEA4AE-4EDA-5795-01F6-653D23D7FF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6" r="17897"/>
          <a:stretch>
            <a:fillRect/>
          </a:stretch>
        </p:blipFill>
        <p:spPr>
          <a:xfrm>
            <a:off x="9278753" y="2316028"/>
            <a:ext cx="2614863" cy="24419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6554DA-5142-8A0A-5DA8-2F8766238C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84" y="2316028"/>
            <a:ext cx="2614863" cy="24348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C411911-8292-7139-635F-0904358DC7BE}"/>
              </a:ext>
            </a:extLst>
          </p:cNvPr>
          <p:cNvSpPr txBox="1"/>
          <p:nvPr/>
        </p:nvSpPr>
        <p:spPr>
          <a:xfrm>
            <a:off x="673768" y="4928135"/>
            <a:ext cx="1864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Anas Mohammad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89AEC-EA25-E0BC-453A-11B11D9D27A2}"/>
              </a:ext>
            </a:extLst>
          </p:cNvPr>
          <p:cNvSpPr txBox="1"/>
          <p:nvPr/>
        </p:nvSpPr>
        <p:spPr>
          <a:xfrm>
            <a:off x="3847699" y="4928135"/>
            <a:ext cx="1864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Asfi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Hassan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A8ED41-22CE-0D79-6CBF-C9D09D56B7ED}"/>
              </a:ext>
            </a:extLst>
          </p:cNvPr>
          <p:cNvSpPr txBox="1"/>
          <p:nvPr/>
        </p:nvSpPr>
        <p:spPr>
          <a:xfrm>
            <a:off x="6825915" y="4928135"/>
            <a:ext cx="203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Kavish Palan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79EB2D-DF53-60C9-4A33-AA8C66550BA2}"/>
              </a:ext>
            </a:extLst>
          </p:cNvPr>
          <p:cNvSpPr txBox="1"/>
          <p:nvPr/>
        </p:nvSpPr>
        <p:spPr>
          <a:xfrm>
            <a:off x="9768037" y="4965069"/>
            <a:ext cx="1636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Shreim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DD6D22F-4632-B319-9330-E75E404903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51"/>
          <a:stretch>
            <a:fillRect/>
          </a:stretch>
        </p:blipFill>
        <p:spPr>
          <a:xfrm>
            <a:off x="3335154" y="2316027"/>
            <a:ext cx="2614862" cy="24348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8674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18</Words>
  <Application>Microsoft Office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Kavish Palan</dc:creator>
  <cp:lastModifiedBy>Kavish Palan</cp:lastModifiedBy>
  <cp:revision>1</cp:revision>
  <dcterms:created xsi:type="dcterms:W3CDTF">2025-12-10T23:25:27Z</dcterms:created>
  <dcterms:modified xsi:type="dcterms:W3CDTF">2025-12-10T23:29:55Z</dcterms:modified>
</cp:coreProperties>
</file>

<file path=docProps/thumbnail.jpeg>
</file>